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71" r:id="rId5"/>
    <p:sldId id="266" r:id="rId6"/>
    <p:sldId id="268" r:id="rId7"/>
    <p:sldId id="263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x Hoehne 2018" initials="FH2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4643"/>
  </p:normalViewPr>
  <p:slideViewPr>
    <p:cSldViewPr snapToGrid="0">
      <p:cViewPr varScale="1">
        <p:scale>
          <a:sx n="116" d="100"/>
          <a:sy n="116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C086-69F8-4F95-8DCB-CF82C03956CD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E2C16-15D3-4985-A25E-2DF83A78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always the case. Delegates in more advanced committees may represent a person or part of a government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2C16-15D3-4985-A25E-2DF83A78D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for a country that would be included in news articles is Iraq</a:t>
            </a:r>
            <a:r>
              <a:rPr lang="en-US" baseline="0" dirty="0" smtClean="0"/>
              <a:t> and Syria in regards to an ISIS topic.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2C16-15D3-4985-A25E-2DF83A78D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background guides include comprehensive information about the topic and can be between a couple of pages to over 50 pages. They will have key information about the topic. </a:t>
            </a:r>
          </a:p>
          <a:p>
            <a:r>
              <a:rPr lang="en-US" baseline="0" dirty="0" smtClean="0"/>
              <a:t>Check the website regularly, since the background guides take a while before they are published.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2C16-15D3-4985-A25E-2DF83A78D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for MUN Conferences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47" y="2096064"/>
            <a:ext cx="10542810" cy="3695136"/>
          </a:xfrm>
        </p:spPr>
        <p:txBody>
          <a:bodyPr/>
          <a:lstStyle/>
          <a:p>
            <a:r>
              <a:rPr lang="en-US" dirty="0" smtClean="0"/>
              <a:t>Delegates are assigned a country to represent </a:t>
            </a:r>
          </a:p>
          <a:p>
            <a:r>
              <a:rPr lang="en-US" dirty="0" smtClean="0"/>
              <a:t>Critical that delegates are aware about the stance of their country </a:t>
            </a:r>
          </a:p>
          <a:p>
            <a:r>
              <a:rPr lang="en-US" dirty="0" smtClean="0"/>
              <a:t>Delegates must adhere to foreign policy of their country, even if delegate does not agree</a:t>
            </a:r>
          </a:p>
          <a:p>
            <a:r>
              <a:rPr lang="en-US" dirty="0" smtClean="0"/>
              <a:t>Allows delegates to look into possible allies country may have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28" y="0"/>
            <a:ext cx="10353761" cy="1326321"/>
          </a:xfrm>
        </p:spPr>
        <p:txBody>
          <a:bodyPr/>
          <a:lstStyle/>
          <a:p>
            <a:r>
              <a:rPr lang="en-US" dirty="0" smtClean="0"/>
              <a:t>What country research should include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194" y="1737076"/>
            <a:ext cx="6299805" cy="4115083"/>
          </a:xfrm>
        </p:spPr>
        <p:txBody>
          <a:bodyPr>
            <a:normAutofit/>
          </a:bodyPr>
          <a:lstStyle/>
          <a:p>
            <a:r>
              <a:rPr lang="en-US" dirty="0" smtClean="0"/>
              <a:t>Essential Background info</a:t>
            </a:r>
          </a:p>
          <a:p>
            <a:pPr lvl="1"/>
            <a:r>
              <a:rPr lang="en-US" sz="1400" dirty="0" smtClean="0"/>
              <a:t>Location</a:t>
            </a:r>
          </a:p>
          <a:p>
            <a:pPr lvl="1"/>
            <a:r>
              <a:rPr lang="en-US" sz="1400" dirty="0" smtClean="0"/>
              <a:t>Neighbors </a:t>
            </a:r>
          </a:p>
          <a:p>
            <a:pPr lvl="1"/>
            <a:r>
              <a:rPr lang="en-US" sz="1400" dirty="0" smtClean="0"/>
              <a:t>Country size </a:t>
            </a:r>
          </a:p>
          <a:p>
            <a:pPr lvl="1"/>
            <a:r>
              <a:rPr lang="en-US" sz="1400" dirty="0" smtClean="0"/>
              <a:t>Type of government and economy </a:t>
            </a:r>
          </a:p>
          <a:p>
            <a:pPr lvl="1"/>
            <a:r>
              <a:rPr lang="en-US" sz="1400" dirty="0" smtClean="0"/>
              <a:t>Trade partners </a:t>
            </a:r>
          </a:p>
          <a:p>
            <a:r>
              <a:rPr lang="en-US" sz="1600" dirty="0" smtClean="0"/>
              <a:t>Current Events involving your country </a:t>
            </a:r>
          </a:p>
          <a:p>
            <a:r>
              <a:rPr lang="en-US" sz="1600" dirty="0" smtClean="0"/>
              <a:t>Stances on all topics committee is covering </a:t>
            </a:r>
          </a:p>
          <a:p>
            <a:r>
              <a:rPr lang="en-US" sz="1600" dirty="0" smtClean="0"/>
              <a:t>Formal treaties and international agreements your country has signed </a:t>
            </a:r>
          </a:p>
          <a:p>
            <a:r>
              <a:rPr lang="en-US" sz="1600" dirty="0" smtClean="0"/>
              <a:t>Country’s foreign relationships (esp. to major world powers)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1" y="1212427"/>
            <a:ext cx="4887184" cy="5508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6114" y="6183588"/>
            <a:ext cx="668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The CIA World </a:t>
            </a:r>
            <a:r>
              <a:rPr lang="en-US" dirty="0" err="1" smtClean="0">
                <a:solidFill>
                  <a:schemeClr val="accent5"/>
                </a:solidFill>
              </a:rPr>
              <a:t>Factbook</a:t>
            </a:r>
            <a:r>
              <a:rPr lang="en-US" dirty="0" smtClean="0">
                <a:solidFill>
                  <a:schemeClr val="accent5"/>
                </a:solidFill>
              </a:rPr>
              <a:t> is an excellent source of information 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90347" y="6129867"/>
            <a:ext cx="493847" cy="23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88" y="-89475"/>
            <a:ext cx="10353761" cy="1326321"/>
          </a:xfrm>
        </p:spPr>
        <p:txBody>
          <a:bodyPr/>
          <a:lstStyle/>
          <a:p>
            <a:r>
              <a:rPr lang="en-US" dirty="0" smtClean="0"/>
              <a:t>Committee Research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20" y="900146"/>
            <a:ext cx="3827386" cy="48910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what your committee is and what it can do:</a:t>
            </a:r>
          </a:p>
          <a:p>
            <a:pPr lvl="1"/>
            <a:r>
              <a:rPr lang="en-US" dirty="0" smtClean="0"/>
              <a:t>Committee mandate </a:t>
            </a:r>
          </a:p>
          <a:p>
            <a:pPr lvl="1"/>
            <a:r>
              <a:rPr lang="en-US" dirty="0" smtClean="0"/>
              <a:t>Membership </a:t>
            </a:r>
          </a:p>
          <a:p>
            <a:pPr lvl="1"/>
            <a:r>
              <a:rPr lang="en-US" dirty="0" smtClean="0"/>
              <a:t>Organization </a:t>
            </a:r>
          </a:p>
          <a:p>
            <a:pPr lvl="1"/>
            <a:r>
              <a:rPr lang="en-US" dirty="0" smtClean="0"/>
              <a:t>Powers and limitations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2800" y="5791200"/>
            <a:ext cx="51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charter of the United nations gives the UNSC broad powers to respond to crises worldwide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95" y="0"/>
            <a:ext cx="10353761" cy="866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Discover your country’s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003" y="2231531"/>
            <a:ext cx="4446810" cy="3695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Google country name and committee topic</a:t>
            </a:r>
          </a:p>
          <a:p>
            <a:r>
              <a:rPr lang="en-US" dirty="0" smtClean="0"/>
              <a:t>Search reputable newspapers (i.e. New York Times) about information about your country stance</a:t>
            </a:r>
          </a:p>
          <a:p>
            <a:r>
              <a:rPr lang="en-US" dirty="0" smtClean="0"/>
              <a:t>If country is esp. important in regards to the committee topic articles may include info about company stance in article </a:t>
            </a:r>
          </a:p>
          <a:p>
            <a:r>
              <a:rPr lang="en-US" dirty="0" smtClean="0"/>
              <a:t>Look at permanent missions of countries to the UN website, which provides most accurate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56" y="1283547"/>
            <a:ext cx="5463183" cy="52662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37547" y="4079099"/>
            <a:ext cx="763061" cy="22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3" idx="1"/>
          </p:cNvCxnSpPr>
          <p:nvPr/>
        </p:nvCxnSpPr>
        <p:spPr>
          <a:xfrm flipV="1">
            <a:off x="6081937" y="1179927"/>
            <a:ext cx="1311260" cy="34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3197" y="856761"/>
            <a:ext cx="252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website for your topic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3455" y="995261"/>
            <a:ext cx="431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China’s permanent mission to the UN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639" y="3038014"/>
            <a:ext cx="178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topics have easily available info about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35467"/>
            <a:ext cx="10353761" cy="1326321"/>
          </a:xfrm>
        </p:spPr>
        <p:txBody>
          <a:bodyPr/>
          <a:lstStyle/>
          <a:p>
            <a:r>
              <a:rPr lang="en-US" dirty="0" smtClean="0"/>
              <a:t>If you cannot find your country stance…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3902045" cy="3695136"/>
          </a:xfrm>
        </p:spPr>
        <p:txBody>
          <a:bodyPr/>
          <a:lstStyle/>
          <a:p>
            <a:r>
              <a:rPr lang="en-US" dirty="0" smtClean="0"/>
              <a:t>Look through country’s ministry of foreign affairs website </a:t>
            </a:r>
          </a:p>
          <a:p>
            <a:r>
              <a:rPr lang="en-US" dirty="0" smtClean="0"/>
              <a:t>Look at country’s voting history for your topic on the UN Website </a:t>
            </a:r>
          </a:p>
          <a:p>
            <a:r>
              <a:rPr lang="en-US" dirty="0" smtClean="0"/>
              <a:t>Ask if you any further 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07" y="1461788"/>
            <a:ext cx="5766259" cy="4626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7279" y="6265333"/>
            <a:ext cx="533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Voting tallies provide information about 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854" y="124549"/>
            <a:ext cx="7183236" cy="1326321"/>
          </a:xfrm>
        </p:spPr>
        <p:txBody>
          <a:bodyPr/>
          <a:lstStyle/>
          <a:p>
            <a:r>
              <a:rPr lang="en-US" dirty="0" smtClean="0"/>
              <a:t>Starting Topic Research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5938" y="2779200"/>
            <a:ext cx="5094154" cy="3702881"/>
          </a:xfrm>
        </p:spPr>
        <p:txBody>
          <a:bodyPr/>
          <a:lstStyle/>
          <a:p>
            <a:r>
              <a:rPr lang="en-US" dirty="0" smtClean="0"/>
              <a:t>Look into the background guides published on committee website </a:t>
            </a:r>
          </a:p>
          <a:p>
            <a:r>
              <a:rPr lang="en-US" dirty="0" smtClean="0"/>
              <a:t>Include important background information about all topics and is starting point for research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294"/>
            <a:ext cx="3747969" cy="48144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69" y="1246294"/>
            <a:ext cx="3612034" cy="48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75" y="0"/>
            <a:ext cx="10353761" cy="1326321"/>
          </a:xfrm>
        </p:spPr>
        <p:txBody>
          <a:bodyPr/>
          <a:lstStyle/>
          <a:p>
            <a:r>
              <a:rPr lang="en-US" dirty="0" smtClean="0"/>
              <a:t>How to do Topic Research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07" y="976736"/>
            <a:ext cx="3312725" cy="50327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Understand your topic </a:t>
            </a:r>
          </a:p>
          <a:p>
            <a:pPr lvl="1"/>
            <a:r>
              <a:rPr lang="en-US" dirty="0" smtClean="0"/>
              <a:t>Key Actors and their opinions</a:t>
            </a:r>
          </a:p>
          <a:p>
            <a:pPr lvl="1"/>
            <a:r>
              <a:rPr lang="en-US" dirty="0" smtClean="0"/>
              <a:t>Five W questions</a:t>
            </a:r>
          </a:p>
          <a:p>
            <a:pPr lvl="1"/>
            <a:r>
              <a:rPr lang="en-US" dirty="0" smtClean="0"/>
              <a:t>Why is the topic important? </a:t>
            </a:r>
          </a:p>
          <a:p>
            <a:pPr lvl="1"/>
            <a:r>
              <a:rPr lang="en-US" dirty="0" smtClean="0"/>
              <a:t>Preexisting solutions to issue </a:t>
            </a:r>
            <a:endParaRPr lang="en-US" dirty="0"/>
          </a:p>
          <a:p>
            <a:r>
              <a:rPr lang="en-US" dirty="0" smtClean="0"/>
              <a:t>Look into preexisting UN resolutions and important treaties that may impact issues (e.g. UNCLOS)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306" y="6116320"/>
            <a:ext cx="512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UN Treaties such as UNCLOS may be useful in understanding your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Proposing solutions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" y="2088319"/>
            <a:ext cx="6497935" cy="38978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1377" y="2185806"/>
            <a:ext cx="5094154" cy="37028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opinion pages of important newspapers; many have good ideas that can be implemented</a:t>
            </a:r>
          </a:p>
          <a:p>
            <a:r>
              <a:rPr lang="en-US" dirty="0" smtClean="0"/>
              <a:t>Think thanks provide excellent solutions to MUN topics</a:t>
            </a:r>
          </a:p>
          <a:p>
            <a:r>
              <a:rPr lang="en-US" dirty="0" smtClean="0"/>
              <a:t>Skimming Academic papers could be useful </a:t>
            </a:r>
          </a:p>
          <a:p>
            <a:r>
              <a:rPr lang="en-US" dirty="0" smtClean="0"/>
              <a:t>After researching solutions proposed by others, think of at least 5 novel solutions to your topic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98</TotalTime>
  <Words>493</Words>
  <Application>Microsoft Macintosh PowerPoint</Application>
  <PresentationFormat>Widescreen</PresentationFormat>
  <Paragraphs>61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Research for MUN Conferences </vt:lpstr>
      <vt:lpstr>Country Research </vt:lpstr>
      <vt:lpstr>What country research should include </vt:lpstr>
      <vt:lpstr>Committee Research</vt:lpstr>
      <vt:lpstr>How to Discover your country’s Stance</vt:lpstr>
      <vt:lpstr>If you cannot find your country stance… </vt:lpstr>
      <vt:lpstr>Starting Topic Research </vt:lpstr>
      <vt:lpstr>How to do Topic Research</vt:lpstr>
      <vt:lpstr>Proposing solutions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for MUN Conferences </dc:title>
  <dc:creator>Felix Hoehne 2018</dc:creator>
  <cp:lastModifiedBy>Kevin Nan</cp:lastModifiedBy>
  <cp:revision>62</cp:revision>
  <dcterms:created xsi:type="dcterms:W3CDTF">2015-09-29T02:35:57Z</dcterms:created>
  <dcterms:modified xsi:type="dcterms:W3CDTF">2017-02-11T05:00:55Z</dcterms:modified>
</cp:coreProperties>
</file>