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29" autoAdjust="0"/>
  </p:normalViewPr>
  <p:slideViewPr>
    <p:cSldViewPr showGuides="1">
      <p:cViewPr varScale="1">
        <p:scale>
          <a:sx n="70" d="100"/>
          <a:sy n="70" d="100"/>
        </p:scale>
        <p:origin x="344" y="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5/10/2014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nningpresentations.com/top-10-business-powerpoint-presenta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8:</a:t>
            </a:r>
            <a:br>
              <a:rPr lang="en-US" dirty="0" smtClean="0"/>
            </a:br>
            <a:r>
              <a:rPr lang="en-US" dirty="0" smtClean="0"/>
              <a:t>Business Presentations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 more classes left!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is your responsibility.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6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for Showcase Event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 smtClean="0"/>
              <a:t>8+2</a:t>
            </a:r>
            <a:endParaRPr lang="en-CA" sz="23900" dirty="0"/>
          </a:p>
        </p:txBody>
      </p:sp>
    </p:spTree>
    <p:extLst>
      <p:ext uri="{BB962C8B-B14F-4D97-AF65-F5344CB8AC3E}">
        <p14:creationId xmlns:p14="http://schemas.microsoft.com/office/powerpoint/2010/main" val="41615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Powerpoints</a:t>
            </a:r>
            <a:r>
              <a:rPr lang="en-US" dirty="0" smtClean="0"/>
              <a:t> in Business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 – “Less is more”</a:t>
            </a:r>
          </a:p>
          <a:p>
            <a:r>
              <a:rPr lang="en-US" dirty="0" smtClean="0"/>
              <a:t>Use diagrams or charts whenever possible, rather than an explanation</a:t>
            </a:r>
          </a:p>
          <a:p>
            <a:r>
              <a:rPr lang="en-US" dirty="0" smtClean="0"/>
              <a:t>Don’t go crazy with animations</a:t>
            </a:r>
          </a:p>
          <a:p>
            <a:r>
              <a:rPr lang="en-US" dirty="0" smtClean="0"/>
              <a:t>Clear titles</a:t>
            </a:r>
          </a:p>
          <a:p>
            <a:r>
              <a:rPr lang="en-US" dirty="0" smtClean="0"/>
              <a:t>Have appendix slides – you don’t have to talk about them in your presentation, but may be useful when answering questions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9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oodlytime.com/img/a0126590_22305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457200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0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examples of </a:t>
            </a:r>
            <a:r>
              <a:rPr lang="en-US" dirty="0" err="1" smtClean="0"/>
              <a:t>powerpoints</a:t>
            </a:r>
            <a:r>
              <a:rPr lang="en-US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u="sng" dirty="0">
                <a:hlinkClick r:id="rId2"/>
              </a:rPr>
              <a:t>http://stunningpresentations.com/top-10-business-powerpoint-presentations/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13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</a:t>
            </a:r>
            <a:r>
              <a:rPr lang="en-US" dirty="0" err="1"/>
              <a:t>P</a:t>
            </a:r>
            <a:r>
              <a:rPr lang="en-US" dirty="0" err="1" smtClean="0"/>
              <a:t>owerpoint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S1 – Title slide (team members’ names, company name, logo, slogan)</a:t>
            </a:r>
          </a:p>
          <a:p>
            <a:r>
              <a:rPr lang="en-US" sz="1600" dirty="0" smtClean="0"/>
              <a:t>S2 – Hook slide</a:t>
            </a:r>
          </a:p>
          <a:p>
            <a:r>
              <a:rPr lang="en-US" sz="1600" dirty="0" smtClean="0"/>
              <a:t>S3 – Product Overview (with price vs. differentiation strategy)</a:t>
            </a:r>
          </a:p>
          <a:p>
            <a:r>
              <a:rPr lang="en-US" sz="1600" dirty="0" smtClean="0"/>
              <a:t>S4 – Value Proposition </a:t>
            </a:r>
          </a:p>
          <a:p>
            <a:r>
              <a:rPr lang="en-US" sz="1600" dirty="0" smtClean="0"/>
              <a:t>S5 – Customer Segment + Channel</a:t>
            </a:r>
          </a:p>
          <a:p>
            <a:r>
              <a:rPr lang="en-US" sz="1600" dirty="0" smtClean="0"/>
              <a:t>S6 – Revenue Stream</a:t>
            </a:r>
          </a:p>
          <a:p>
            <a:r>
              <a:rPr lang="en-US" sz="1600" dirty="0" smtClean="0"/>
              <a:t>S7 - 1 Customer Acquisition Strategy</a:t>
            </a:r>
          </a:p>
          <a:p>
            <a:r>
              <a:rPr lang="en-US" sz="1600" dirty="0" smtClean="0"/>
              <a:t>S8 – 1 Customer Retention Strategy</a:t>
            </a:r>
          </a:p>
          <a:p>
            <a:r>
              <a:rPr lang="en-US" sz="1600" dirty="0" smtClean="0"/>
              <a:t>S9 – Key Activities + Key Resources</a:t>
            </a:r>
            <a:r>
              <a:rPr lang="en-US" sz="1600" dirty="0"/>
              <a:t> </a:t>
            </a:r>
            <a:r>
              <a:rPr lang="en-US" sz="1600" dirty="0" smtClean="0"/>
              <a:t>+ Key Partners</a:t>
            </a:r>
          </a:p>
          <a:p>
            <a:r>
              <a:rPr lang="en-US" sz="1600" dirty="0" smtClean="0"/>
              <a:t>S11 – Conclusion</a:t>
            </a:r>
          </a:p>
          <a:p>
            <a:r>
              <a:rPr lang="en-US" sz="1600" dirty="0" smtClean="0"/>
              <a:t>S12 – Appendix (SWOT)</a:t>
            </a:r>
          </a:p>
        </p:txBody>
      </p:sp>
    </p:spTree>
    <p:extLst>
      <p:ext uri="{BB962C8B-B14F-4D97-AF65-F5344CB8AC3E}">
        <p14:creationId xmlns:p14="http://schemas.microsoft.com/office/powerpoint/2010/main" val="29785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1371600"/>
          </a:xfrm>
        </p:spPr>
        <p:txBody>
          <a:bodyPr/>
          <a:lstStyle/>
          <a:p>
            <a:r>
              <a:rPr lang="en-US" dirty="0" smtClean="0"/>
              <a:t>Business Presentation Skills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600200"/>
            <a:ext cx="9134391" cy="4724401"/>
          </a:xfrm>
        </p:spPr>
        <p:txBody>
          <a:bodyPr>
            <a:noAutofit/>
          </a:bodyPr>
          <a:lstStyle/>
          <a:p>
            <a:r>
              <a:rPr lang="en-US" sz="2800" dirty="0" smtClean="0"/>
              <a:t>Dress professionally (blazers preferred)</a:t>
            </a:r>
          </a:p>
          <a:p>
            <a:r>
              <a:rPr lang="en-US" sz="2800" dirty="0" smtClean="0"/>
              <a:t>Speak clearly and slowly – and engaging, try to really connect</a:t>
            </a:r>
          </a:p>
          <a:p>
            <a:r>
              <a:rPr lang="en-US" sz="2800" dirty="0" smtClean="0"/>
              <a:t>Don’t fidget when you’re talking</a:t>
            </a:r>
          </a:p>
          <a:p>
            <a:r>
              <a:rPr lang="en-US" sz="2800" dirty="0" smtClean="0"/>
              <a:t>Own the room</a:t>
            </a:r>
          </a:p>
          <a:p>
            <a:r>
              <a:rPr lang="en-US" sz="2800" dirty="0" smtClean="0"/>
              <a:t>Use professional language, not slang</a:t>
            </a:r>
          </a:p>
          <a:p>
            <a:r>
              <a:rPr lang="en-US" sz="2800" dirty="0" smtClean="0"/>
              <a:t>Try not to stutter or use “filter words” like “hmm” or “umm”</a:t>
            </a:r>
          </a:p>
          <a:p>
            <a:r>
              <a:rPr lang="en-US" sz="2800" dirty="0" smtClean="0"/>
              <a:t>Never go overtime. </a:t>
            </a:r>
          </a:p>
          <a:p>
            <a:r>
              <a:rPr lang="en-US" sz="2800" dirty="0" smtClean="0"/>
              <a:t>Make meaningful eye contact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553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Make </a:t>
            </a:r>
            <a:r>
              <a:rPr lang="en-US" dirty="0" err="1" smtClean="0"/>
              <a:t>powerpoint</a:t>
            </a:r>
            <a:r>
              <a:rPr lang="en-US" dirty="0" smtClean="0"/>
              <a:t> for next week. Split who’s going to be presenting what part.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needs to speak.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29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242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Week 8: Business Presentations</vt:lpstr>
      <vt:lpstr>Work is your responsibility. </vt:lpstr>
      <vt:lpstr>Format for Showcase Event</vt:lpstr>
      <vt:lpstr>Powerpoints in Business</vt:lpstr>
      <vt:lpstr>PowerPoint Presentation</vt:lpstr>
      <vt:lpstr>Good examples of powerpoints </vt:lpstr>
      <vt:lpstr>Criteria for Powerpoint</vt:lpstr>
      <vt:lpstr>Business Presentation Skills</vt:lpstr>
      <vt:lpstr>Homework: Make powerpoint for next week. Split who’s going to be presenting what part.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2014-05-10T06:57:27Z</dcterms:created>
  <dcterms:modified xsi:type="dcterms:W3CDTF">2014-05-10T21:25:48Z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