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278" y="3951072"/>
            <a:ext cx="9144000" cy="1641490"/>
          </a:xfrm>
        </p:spPr>
        <p:txBody>
          <a:bodyPr>
            <a:noAutofit/>
          </a:bodyPr>
          <a:lstStyle/>
          <a:p>
            <a:r>
              <a:rPr lang="en-US" sz="6600" dirty="0" smtClean="0"/>
              <a:t>Week 6:Cost Structure (Finance)</a:t>
            </a:r>
            <a:br>
              <a:rPr lang="en-US" sz="6600" dirty="0" smtClean="0"/>
            </a:br>
            <a:r>
              <a:rPr lang="en-US" sz="6600" dirty="0" smtClean="0"/>
              <a:t>Customer Relationships</a:t>
            </a:r>
            <a:br>
              <a:rPr lang="en-US" sz="6600" dirty="0" smtClean="0"/>
            </a:br>
            <a:r>
              <a:rPr lang="en-US" sz="6600" dirty="0" smtClean="0"/>
              <a:t>Revenue Streams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416662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Streams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 streams – different ways to bring in capital (money)</a:t>
            </a:r>
          </a:p>
          <a:p>
            <a:r>
              <a:rPr lang="en-US" dirty="0" smtClean="0"/>
              <a:t>Asset Sale – retail (selling products)</a:t>
            </a:r>
          </a:p>
          <a:p>
            <a:r>
              <a:rPr lang="en-US" dirty="0" smtClean="0"/>
              <a:t>Usage Fee – use of a service</a:t>
            </a:r>
          </a:p>
          <a:p>
            <a:r>
              <a:rPr lang="en-US" dirty="0" smtClean="0"/>
              <a:t>Subscription fee – membership</a:t>
            </a:r>
          </a:p>
          <a:p>
            <a:r>
              <a:rPr lang="en-US" dirty="0" smtClean="0"/>
              <a:t>Lending/Renting/Leasing – company owns, but given out to customers</a:t>
            </a:r>
          </a:p>
          <a:p>
            <a:r>
              <a:rPr lang="en-US" dirty="0" smtClean="0"/>
              <a:t>Licensing – allow other companies to have access to your technology (patent) for a license fee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148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Relationships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409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Acquisition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acquisition – gaining customers</a:t>
            </a:r>
          </a:p>
          <a:p>
            <a:r>
              <a:rPr lang="en-US" dirty="0" smtClean="0"/>
              <a:t>Customer retention – maintaining current customers</a:t>
            </a:r>
          </a:p>
          <a:p>
            <a:r>
              <a:rPr lang="en-US" dirty="0" smtClean="0"/>
              <a:t>We will cover customer retention in the next class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881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Marketing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http://2.bp.blogspot.com/-2s1Uk1gHjFA/UTNAOsUzhoI/AAAAAAAADtk/ohhfp7KC4XM/s1600/blogging+platforms+lo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1825624"/>
            <a:ext cx="10233800" cy="43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Optimization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100" name="Picture 4" descr="http://ronrule.com/wp-content/uploads/2013/04/Google-Keyword-Tool-Tri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1825625"/>
            <a:ext cx="10233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2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Marketing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http://tweakyourbiz.com/marketing/files/why-your-businesses-should-embrace-email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1825625"/>
            <a:ext cx="10233800" cy="43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9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Rate Optimization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customers you get as a visitor, who you can convert to a paying customer</a:t>
            </a:r>
            <a:endParaRPr lang="en-CA" dirty="0"/>
          </a:p>
        </p:txBody>
      </p:sp>
      <p:pic>
        <p:nvPicPr>
          <p:cNvPr id="6146" name="Picture 2" descr="http://www.aquasafecanada.com/wp-content/uploads/2011/09/Orange-Buy-Now-Butt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62" y="3391693"/>
            <a:ext cx="41052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2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Marketing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alleecreative.com/wp-content/uploads/2014/01/Social-Media-Strategy-for-Bus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12" y="1821750"/>
            <a:ext cx="8715376" cy="43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2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CA" dirty="0"/>
          </a:p>
        </p:txBody>
      </p:sp>
      <p:pic>
        <p:nvPicPr>
          <p:cNvPr id="8194" name="Picture 2" descr="http://adsense.blogspot.ca/uploaded_images/Analytics_EN-7979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26" y="207114"/>
            <a:ext cx="7685049" cy="642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3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Structure – Figure out all of the costs for your company (separate into fixed &amp; variable costs) – I will help you later with the breakeven analysis</a:t>
            </a:r>
          </a:p>
          <a:p>
            <a:r>
              <a:rPr lang="en-US" dirty="0" smtClean="0"/>
              <a:t>Revenue Stream – Define the revenue stream(s) that you will use to make money (paragraphs explaining what you will be using and why)</a:t>
            </a:r>
          </a:p>
          <a:p>
            <a:r>
              <a:rPr lang="en-US" dirty="0" smtClean="0"/>
              <a:t>Customer Acquisition Strategy – 2 different methods that you will GET customers (have paragraphs explaining what you will be doing and why)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296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oll.me/images/y-u-no/why-you-no-hold-hands-and-sing-kumbaya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1" y="15895"/>
            <a:ext cx="8969298" cy="6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7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getting organized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next class, you MUST bring 1 word document that has your company name, logo, and slogan.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A brief description of what your product is (abstract)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Value Proposition written out</a:t>
            </a:r>
            <a:br>
              <a:rPr lang="en-CA" dirty="0" smtClean="0"/>
            </a:br>
            <a:r>
              <a:rPr lang="en-CA" dirty="0" smtClean="0"/>
              <a:t>- Customer Segment defined</a:t>
            </a:r>
            <a:br>
              <a:rPr lang="en-CA" dirty="0" smtClean="0"/>
            </a:br>
            <a:r>
              <a:rPr lang="en-CA" dirty="0" smtClean="0"/>
              <a:t>- Channels and process on how (paragraph)</a:t>
            </a:r>
            <a:br>
              <a:rPr lang="en-CA" dirty="0" smtClean="0"/>
            </a:br>
            <a:r>
              <a:rPr lang="en-CA" dirty="0" smtClean="0"/>
              <a:t>- Cost Structure homework</a:t>
            </a:r>
            <a:br>
              <a:rPr lang="en-CA" dirty="0" smtClean="0"/>
            </a:br>
            <a:r>
              <a:rPr lang="en-CA" dirty="0" smtClean="0"/>
              <a:t>- Customer acquisition plan</a:t>
            </a:r>
            <a:br>
              <a:rPr lang="en-CA" dirty="0" smtClean="0"/>
            </a:br>
            <a:r>
              <a:rPr lang="en-CA" dirty="0" smtClean="0"/>
              <a:t>- Revenue </a:t>
            </a:r>
            <a:r>
              <a:rPr lang="en-CA" smtClean="0"/>
              <a:t>Streams defined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44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Evaluations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the program, each of you will fill out a peer evaluation form. </a:t>
            </a:r>
          </a:p>
          <a:p>
            <a:r>
              <a:rPr lang="en-US" dirty="0" smtClean="0"/>
              <a:t>You will be submitting comments and a percentage for each of your group members based on their contributions.</a:t>
            </a:r>
          </a:p>
          <a:p>
            <a:r>
              <a:rPr lang="en-US" dirty="0" smtClean="0"/>
              <a:t>I will review all peer evaluations, and this will affect your future debate partner pairings. (</a:t>
            </a:r>
            <a:r>
              <a:rPr lang="en-US" dirty="0" err="1" smtClean="0"/>
              <a:t>ie</a:t>
            </a:r>
            <a:r>
              <a:rPr lang="en-US" dirty="0" smtClean="0"/>
              <a:t>. We’ll be more inclined to place hard-working students with hard-working students)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859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Structure (Finance)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68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Costs vs Variable Costs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costs – costs that don’t change with the amount of production</a:t>
            </a:r>
          </a:p>
          <a:p>
            <a:r>
              <a:rPr lang="en-US" dirty="0" smtClean="0"/>
              <a:t>Variable costs – costs that do change with the amount of production</a:t>
            </a:r>
          </a:p>
          <a:p>
            <a:r>
              <a:rPr lang="en-US" dirty="0" smtClean="0"/>
              <a:t>*some costs can be a mix of both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266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Fixed vs. Variable 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Rent</a:t>
            </a:r>
          </a:p>
          <a:p>
            <a:r>
              <a:rPr lang="en-US" dirty="0" smtClean="0"/>
              <a:t>Electricity Bills </a:t>
            </a:r>
          </a:p>
          <a:p>
            <a:r>
              <a:rPr lang="en-US" dirty="0" smtClean="0"/>
              <a:t>Plastic used for the product</a:t>
            </a:r>
          </a:p>
          <a:p>
            <a:r>
              <a:rPr lang="en-US" dirty="0" smtClean="0"/>
              <a:t>Wages for workers</a:t>
            </a:r>
          </a:p>
          <a:p>
            <a:r>
              <a:rPr lang="en-US" dirty="0" smtClean="0"/>
              <a:t>Contracts for workers</a:t>
            </a:r>
          </a:p>
          <a:p>
            <a:r>
              <a:rPr lang="en-US" dirty="0" smtClean="0"/>
              <a:t>Marketing costs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28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Breakeven Point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Breakeven point – when all of your costs are covered. </a:t>
            </a:r>
          </a:p>
          <a:p>
            <a:r>
              <a:rPr lang="en-US" dirty="0" smtClean="0"/>
              <a:t>Profit = Revenue – Costs</a:t>
            </a:r>
          </a:p>
          <a:p>
            <a:r>
              <a:rPr lang="en-US" dirty="0" smtClean="0"/>
              <a:t>Generally, you want to make sure that your company is at least profitable by Year 3.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545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ztoolspro.com/functions/Brea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Revenue Stream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52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492</TotalTime>
  <Words>401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Depth</vt:lpstr>
      <vt:lpstr>Week 6:Cost Structure (Finance) Customer Relationships Revenue Streams</vt:lpstr>
      <vt:lpstr>PowerPoint Presentation</vt:lpstr>
      <vt:lpstr>Peer Evaluations</vt:lpstr>
      <vt:lpstr>Cost Structure (Finance)</vt:lpstr>
      <vt:lpstr>Fixed Costs vs Variable Costs</vt:lpstr>
      <vt:lpstr>Examples of Fixed vs. Variable  </vt:lpstr>
      <vt:lpstr>Breakeven Point </vt:lpstr>
      <vt:lpstr>PowerPoint Presentation</vt:lpstr>
      <vt:lpstr>Revenue Stream</vt:lpstr>
      <vt:lpstr>Revenue Streams</vt:lpstr>
      <vt:lpstr>Customer Relationships</vt:lpstr>
      <vt:lpstr>Customer Acquisition</vt:lpstr>
      <vt:lpstr>Content Marketing</vt:lpstr>
      <vt:lpstr>Search Engine Optimization</vt:lpstr>
      <vt:lpstr>E-mail Marketing</vt:lpstr>
      <vt:lpstr>Conversion Rate Optimization</vt:lpstr>
      <vt:lpstr>Social Media Marketing</vt:lpstr>
      <vt:lpstr>Analytics</vt:lpstr>
      <vt:lpstr>Homework</vt:lpstr>
      <vt:lpstr>Start getting organized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6:Cost Structure (Finance) Customer Relationships Revenue Streams</dc:title>
  <dc:creator>Eric Cho</dc:creator>
  <cp:lastModifiedBy>Eric Cho</cp:lastModifiedBy>
  <cp:revision>10</cp:revision>
  <dcterms:created xsi:type="dcterms:W3CDTF">2014-04-26T04:38:30Z</dcterms:created>
  <dcterms:modified xsi:type="dcterms:W3CDTF">2014-04-26T23:06:54Z</dcterms:modified>
</cp:coreProperties>
</file>