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1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903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018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854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2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5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8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6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0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6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7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12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Week 5: Company Names, Logos, Slogans</a:t>
            </a:r>
            <a:endParaRPr lang="en-C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7412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 Finish company name, logo, and slogan! (and anything else that isn’t finished)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10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32" name="Picture 8" descr="https://pbs.twimg.com/profile_images/378800000822867536/3f5a00acf72df93528b6bb7cd0a4fd0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149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pbs.twimg.com/profile_images/378800000822867536/3f5a00acf72df93528b6bb7cd0a4fd0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915" y="0"/>
            <a:ext cx="51149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pbs.twimg.com/profile_images/378800000822867536/3f5a00acf72df93528b6bb7cd0a4fd0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933" y="0"/>
            <a:ext cx="51149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pbs.twimg.com/profile_images/378800000822867536/3f5a00acf72df93528b6bb7cd0a4fd0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010" y="3669878"/>
            <a:ext cx="51149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pbs.twimg.com/profile_images/378800000822867536/3f5a00acf72df93528b6bb7cd0a4fd0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431" y="3669878"/>
            <a:ext cx="51149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pbs.twimg.com/profile_images/378800000822867536/3f5a00acf72df93528b6bb7cd0a4fd0c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49" y="3669878"/>
            <a:ext cx="5114925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21532" y="189593"/>
            <a:ext cx="866397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KEEP</a:t>
            </a:r>
            <a:b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CALM</a:t>
            </a:r>
            <a:b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</a:t>
            </a:r>
            <a:b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ENTREPRENEURSHIP</a:t>
            </a:r>
            <a:b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8000" dirty="0" smtClean="0">
                <a:ln w="0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</a:t>
            </a:r>
            <a:endParaRPr lang="en-US" sz="8000" dirty="0">
              <a:ln w="0"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7373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Names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Have </a:t>
            </a:r>
            <a:r>
              <a:rPr lang="en-US" sz="4000" dirty="0" smtClean="0"/>
              <a:t>meaningful purpose behind the name.</a:t>
            </a:r>
          </a:p>
          <a:p>
            <a:r>
              <a:rPr lang="en-US" sz="4000" dirty="0" smtClean="0"/>
              <a:t>Make sure it sounds good – no tongue twisters; alliteration is good.</a:t>
            </a:r>
          </a:p>
          <a:p>
            <a:r>
              <a:rPr lang="en-US" sz="4000" dirty="0" smtClean="0"/>
              <a:t>No weird abbreviations that nobody can spell.</a:t>
            </a:r>
          </a:p>
          <a:p>
            <a:r>
              <a:rPr lang="en-US" sz="4000" dirty="0" smtClean="0"/>
              <a:t>Make people intrigued, or want to go to your company; also make it memorable.</a:t>
            </a:r>
          </a:p>
          <a:p>
            <a:r>
              <a:rPr lang="en-US" sz="4000" dirty="0" smtClean="0"/>
              <a:t>Keep it classy, don’t make it too funky or creative.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0590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rU0MAHswsms/URx10AfQXvI/AAAAAAAAAQM/_Tq6WUIrBS0/s1600/Free-HD-Logo-Nike-Wallpa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7" y="181631"/>
            <a:ext cx="2966954" cy="222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37" y="2006097"/>
            <a:ext cx="2966954" cy="1944781"/>
          </a:xfrm>
          <a:prstGeom prst="rect">
            <a:avLst/>
          </a:prstGeom>
        </p:spPr>
      </p:pic>
      <p:pic>
        <p:nvPicPr>
          <p:cNvPr id="2052" name="Picture 4" descr="http://cloudtimes.org/wp-content/uploads/2011/08/Adobe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7" y="3686182"/>
            <a:ext cx="2966954" cy="176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ultimedia.3m.com/mws/mediawebserver?111111MKW5618Gd1qGd11Dthco_ccccB-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37" y="5100439"/>
            <a:ext cx="2966954" cy="159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54020" y="1107718"/>
            <a:ext cx="5872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Greek Goddess of Victory, Swoosh symbolizes flight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790447" y="2978487"/>
            <a:ext cx="19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Sky Peer-to-Peer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854020" y="4383670"/>
            <a:ext cx="6229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 from Adobe Creek behind Co-Founder’s House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168208" y="5711287"/>
            <a:ext cx="5601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Minnesota Mining and Manufacturing Company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07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Colors in Logos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Different colors </a:t>
            </a:r>
            <a:r>
              <a:rPr lang="en-US" sz="4000" u="sng" dirty="0" smtClean="0"/>
              <a:t>unconsciously</a:t>
            </a:r>
            <a:r>
              <a:rPr lang="en-US" sz="4000" dirty="0" smtClean="0"/>
              <a:t> stimulate a reaction in people.</a:t>
            </a:r>
          </a:p>
          <a:p>
            <a:r>
              <a:rPr lang="en-US" sz="4000" dirty="0" smtClean="0"/>
              <a:t>Choose your colors wisely…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38834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log.logomyway.com/wp-content/uploads/2012/05/Logo-Wh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0" y="450934"/>
            <a:ext cx="5238750" cy="59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43442"/>
              </p:ext>
            </p:extLst>
          </p:nvPr>
        </p:nvGraphicFramePr>
        <p:xfrm>
          <a:off x="5474367" y="539193"/>
          <a:ext cx="6550528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349"/>
                <a:gridCol w="52751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Color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Environmental, Eco-friendly,</a:t>
                      </a:r>
                      <a:r>
                        <a:rPr lang="en-US" baseline="0" dirty="0" smtClean="0"/>
                        <a:t> Wealth (finance), Health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Freshness, Academic, Professional, Reliable</a:t>
                      </a:r>
                      <a:r>
                        <a:rPr lang="en-US" baseline="0" dirty="0" smtClean="0"/>
                        <a:t> (banks), Secure, Authority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Insightful,</a:t>
                      </a:r>
                      <a:r>
                        <a:rPr lang="en-US" baseline="0" dirty="0" smtClean="0"/>
                        <a:t> Hunger, Grab’s the Attention of People, Passion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Yellow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Knowledge, Helpfulness, Fun, Warmth, Happiness,</a:t>
                      </a:r>
                      <a:r>
                        <a:rPr lang="en-US" baseline="0" dirty="0" smtClean="0"/>
                        <a:t> Safe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Orange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Pleasure, Enthusiasm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Ambition, Dignity, Mystery, Independence,</a:t>
                      </a:r>
                      <a:r>
                        <a:rPr lang="en-US" baseline="0" dirty="0" smtClean="0"/>
                        <a:t> Luxury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Brown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Comfort, Strength, Laziness,</a:t>
                      </a:r>
                      <a:r>
                        <a:rPr lang="en-US" baseline="0" dirty="0" smtClean="0"/>
                        <a:t> Isolation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Black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Power, Mysterious, Grieving, Elegance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Innocence, Purity, Cleanliness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83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Slogans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Work with a logo</a:t>
            </a:r>
          </a:p>
          <a:p>
            <a:r>
              <a:rPr lang="en-US" sz="2800" dirty="0" smtClean="0"/>
              <a:t>Need audience to be able to understand it right away, keep it simple</a:t>
            </a:r>
          </a:p>
          <a:p>
            <a:r>
              <a:rPr lang="en-US" sz="2800" dirty="0" smtClean="0"/>
              <a:t>Humor is good, but depends on the product</a:t>
            </a:r>
          </a:p>
          <a:p>
            <a:r>
              <a:rPr lang="en-US" sz="2800" dirty="0" smtClean="0"/>
              <a:t>Be honest, don’t include anything crazy</a:t>
            </a:r>
          </a:p>
          <a:p>
            <a:r>
              <a:rPr lang="en-US" sz="2800" dirty="0" smtClean="0"/>
              <a:t>Make sure it flows, and actually fits what your company is about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8834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Slogans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“Live in your world. Play in ours.”</a:t>
            </a:r>
          </a:p>
          <a:p>
            <a:r>
              <a:rPr lang="en-US" sz="3200" dirty="0" smtClean="0"/>
              <a:t>“There is no substitute.”</a:t>
            </a:r>
          </a:p>
          <a:p>
            <a:r>
              <a:rPr lang="en-US" sz="3200" dirty="0" smtClean="0"/>
              <a:t>“The happiest place in the world.”</a:t>
            </a:r>
          </a:p>
          <a:p>
            <a:r>
              <a:rPr lang="en-US" sz="3200" dirty="0" smtClean="0"/>
              <a:t>“I’m </a:t>
            </a:r>
            <a:r>
              <a:rPr lang="en-US" sz="3200" dirty="0" err="1" smtClean="0"/>
              <a:t>lovin</a:t>
            </a:r>
            <a:r>
              <a:rPr lang="en-US" sz="3200" dirty="0" smtClean="0"/>
              <a:t>’ it.”</a:t>
            </a:r>
          </a:p>
          <a:p>
            <a:r>
              <a:rPr lang="en-US" sz="3200" dirty="0" smtClean="0"/>
              <a:t>“Good to the last drop.”</a:t>
            </a:r>
          </a:p>
          <a:p>
            <a:r>
              <a:rPr lang="en-US" sz="3200" dirty="0" smtClean="0"/>
              <a:t>“It’s everywhere you want to be.”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90234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99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254</TotalTime>
  <Words>312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Week 5: Company Names, Logos, Slogans</vt:lpstr>
      <vt:lpstr>PowerPoint Presentation</vt:lpstr>
      <vt:lpstr>Company Names</vt:lpstr>
      <vt:lpstr>PowerPoint Presentation</vt:lpstr>
      <vt:lpstr>Colors in Logos</vt:lpstr>
      <vt:lpstr>PowerPoint Presentation</vt:lpstr>
      <vt:lpstr>Slogans</vt:lpstr>
      <vt:lpstr>Sample Slogans</vt:lpstr>
      <vt:lpstr>Any Questions?</vt:lpstr>
      <vt:lpstr>Homework: Finish company name, logo, and slogan! (and anything else that isn’t finished)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5: Company Names, Logos, Slogans</dc:title>
  <dc:creator>Eric Cho</dc:creator>
  <cp:lastModifiedBy>Eric Cho</cp:lastModifiedBy>
  <cp:revision>10</cp:revision>
  <dcterms:created xsi:type="dcterms:W3CDTF">2014-04-19T05:09:03Z</dcterms:created>
  <dcterms:modified xsi:type="dcterms:W3CDTF">2014-04-19T19:16:36Z</dcterms:modified>
</cp:coreProperties>
</file>