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0" autoAdjust="0"/>
    <p:restoredTop sz="94660"/>
  </p:normalViewPr>
  <p:slideViewPr>
    <p:cSldViewPr snapToGrid="0">
      <p:cViewPr varScale="1">
        <p:scale>
          <a:sx n="70" d="100"/>
          <a:sy n="70" d="100"/>
        </p:scale>
        <p:origin x="34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4/7/2014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ericcho24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4: SWOT + Idea Finalization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1399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Should’ve all emailed Eric (</a:t>
            </a:r>
            <a:r>
              <a:rPr lang="en-US" sz="3600" dirty="0" smtClean="0">
                <a:hlinkClick r:id="rId2"/>
              </a:rPr>
              <a:t>ericcho24@gmail.com</a:t>
            </a:r>
            <a:r>
              <a:rPr lang="en-US" sz="3600" dirty="0" smtClean="0"/>
              <a:t>) with business idea (brief description) + Value Proposition + Customer Segment</a:t>
            </a:r>
          </a:p>
          <a:p>
            <a:pPr lvl="1"/>
            <a:r>
              <a:rPr lang="en-US" sz="3600" dirty="0" smtClean="0"/>
              <a:t>If you still haven’t done so, you have until April 12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, 11:59 p.m. </a:t>
            </a:r>
            <a:endParaRPr lang="en-US" sz="3600" dirty="0"/>
          </a:p>
          <a:p>
            <a:pPr lvl="2"/>
            <a:r>
              <a:rPr lang="en-US" sz="3200" dirty="0" smtClean="0"/>
              <a:t>If not in, every member of the team will get a zero in entrepreneurship.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6525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SWOT Analysis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The SWOT is a useful tool in business used to analyze a company</a:t>
            </a:r>
          </a:p>
          <a:p>
            <a:r>
              <a:rPr lang="en-US" sz="2800" dirty="0" smtClean="0"/>
              <a:t>SWOT = Strengths, Weaknesses, Opportunities, Threats</a:t>
            </a:r>
          </a:p>
          <a:p>
            <a:r>
              <a:rPr lang="en-US" sz="2800" dirty="0" smtClean="0"/>
              <a:t>Strengths + Weaknesses refer to internal features of a company</a:t>
            </a:r>
          </a:p>
          <a:p>
            <a:pPr lvl="1"/>
            <a:r>
              <a:rPr lang="en-US" sz="2800" dirty="0" smtClean="0"/>
              <a:t>Actions that a company can/could directly influence</a:t>
            </a:r>
          </a:p>
          <a:p>
            <a:r>
              <a:rPr lang="en-US" sz="2800" dirty="0" smtClean="0"/>
              <a:t>Opportunities + Threats refer to external features of a company</a:t>
            </a:r>
          </a:p>
          <a:p>
            <a:pPr lvl="1"/>
            <a:r>
              <a:rPr lang="en-US" sz="2800" dirty="0" smtClean="0"/>
              <a:t>Uncontrollable aspects related to the company that affect the company in someway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80775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youngwebbuilder.com/wp-content/uploads/2012/05/1694_chap2_swotthumb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176" y="-19046"/>
            <a:ext cx="6881855" cy="681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230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conceptdraw.com/samples/resource/images/solutions/finance-&amp;-accounting-charts/MARKETING-AND-SALE-DIAGRAMS-Matrices-SWOT-Analysis-Diagra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262" y="0"/>
            <a:ext cx="765340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383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Finalization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556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guidelines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Idea is realistic and possible; no super crazy pill that will make you invisible or something</a:t>
            </a:r>
          </a:p>
          <a:p>
            <a:r>
              <a:rPr lang="en-US" sz="3200" dirty="0" smtClean="0"/>
              <a:t>You don’t actually have to create the product/service</a:t>
            </a:r>
          </a:p>
          <a:p>
            <a:r>
              <a:rPr lang="en-US" sz="3200" dirty="0" smtClean="0"/>
              <a:t>Apply as much of the things we learned so far in class (</a:t>
            </a:r>
            <a:r>
              <a:rPr lang="en-US" sz="3200" dirty="0" err="1" smtClean="0"/>
              <a:t>ie</a:t>
            </a:r>
            <a:r>
              <a:rPr lang="en-US" sz="3200" dirty="0" smtClean="0"/>
              <a:t>. Value proposition, Customer Segments, Shared Value, and etc.)</a:t>
            </a:r>
          </a:p>
          <a:p>
            <a:r>
              <a:rPr lang="en-US" sz="3200" dirty="0" smtClean="0"/>
              <a:t>Look back at previous class slides on the website if you forgot </a:t>
            </a:r>
          </a:p>
          <a:p>
            <a:r>
              <a:rPr lang="en-US" sz="3200" dirty="0" smtClean="0"/>
              <a:t>Research what other companies are doing; don’t copy, but get inspired</a:t>
            </a:r>
          </a:p>
          <a:p>
            <a:endParaRPr lang="en-US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7304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Finalize with </a:t>
            </a:r>
            <a:r>
              <a:rPr lang="en-US" dirty="0" err="1" smtClean="0"/>
              <a:t>robert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341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SWOT for your company; the SWOT has to be a 2x2 square matrix, as shown in this </a:t>
            </a:r>
            <a:r>
              <a:rPr lang="en-US" dirty="0" smtClean="0"/>
              <a:t>presentation – minimum 5 points in </a:t>
            </a:r>
            <a:r>
              <a:rPr lang="en-US" smtClean="0"/>
              <a:t>each category</a:t>
            </a:r>
            <a:endParaRPr lang="en-US" dirty="0" smtClean="0"/>
          </a:p>
          <a:p>
            <a:r>
              <a:rPr lang="en-US" dirty="0" smtClean="0"/>
              <a:t>Bring for next class</a:t>
            </a:r>
          </a:p>
          <a:p>
            <a:r>
              <a:rPr lang="en-US" dirty="0" smtClean="0"/>
              <a:t>Email ericcho24@gmail.com if you have any questions or concerns about the project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792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TC103090430[[fn=Banded]]</Template>
  <TotalTime>18</TotalTime>
  <Words>253</Words>
  <Application>Microsoft Office PowerPoint</Application>
  <PresentationFormat>Widescreen</PresentationFormat>
  <Paragraphs>24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Corbel</vt:lpstr>
      <vt:lpstr>Wingdings</vt:lpstr>
      <vt:lpstr>Banded</vt:lpstr>
      <vt:lpstr>Week 4: SWOT + Idea Finalization</vt:lpstr>
      <vt:lpstr>Administrative </vt:lpstr>
      <vt:lpstr>SWOT Analysis</vt:lpstr>
      <vt:lpstr>PowerPoint Presentation</vt:lpstr>
      <vt:lpstr>PowerPoint Presentation</vt:lpstr>
      <vt:lpstr>Idea Finalization</vt:lpstr>
      <vt:lpstr>General guidelines</vt:lpstr>
      <vt:lpstr>Finalize with robert</vt:lpstr>
      <vt:lpstr>Homework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4: SWOT + Idea Finalization</dc:title>
  <dc:creator>Eric Cho</dc:creator>
  <cp:lastModifiedBy>Eric Cho</cp:lastModifiedBy>
  <cp:revision>3</cp:revision>
  <dcterms:created xsi:type="dcterms:W3CDTF">2014-04-08T02:00:27Z</dcterms:created>
  <dcterms:modified xsi:type="dcterms:W3CDTF">2014-04-08T02:26:02Z</dcterms:modified>
</cp:coreProperties>
</file>