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3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60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86419-8EC9-4BE4-BF7E-83F230F10702}" type="datetimeFigureOut">
              <a:rPr lang="en-CA" smtClean="0"/>
              <a:t>2014-03-16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463D3-62F3-42FF-BEDF-8800B56AD8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874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463D3-62F3-42FF-BEDF-8800B56AD80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3402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463D3-62F3-42FF-BEDF-8800B56AD80B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2697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463D3-62F3-42FF-BEDF-8800B56AD80B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9556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463D3-62F3-42FF-BEDF-8800B56AD80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8188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463D3-62F3-42FF-BEDF-8800B56AD80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0464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463D3-62F3-42FF-BEDF-8800B56AD80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9106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463D3-62F3-42FF-BEDF-8800B56AD80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4091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463D3-62F3-42FF-BEDF-8800B56AD80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5826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463D3-62F3-42FF-BEDF-8800B56AD80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3554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463D3-62F3-42FF-BEDF-8800B56AD80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1000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463D3-62F3-42FF-BEDF-8800B56AD80B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8593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7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9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5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1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19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09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8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58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23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0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07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3/16/2014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90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3/16/2014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1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3/16/2014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54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3/16/2014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96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3/16/2014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58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3/16/2014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96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586B75A-687E-405C-8A0B-8D00578BA2C3}" type="datetimeFigureOut">
              <a:rPr lang="en-US" smtClean="0"/>
              <a:pPr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999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  <p:sldLayoutId id="2147484053" r:id="rId15"/>
    <p:sldLayoutId id="2147484054" r:id="rId16"/>
    <p:sldLayoutId id="214748405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474125"/>
            <a:ext cx="12103331" cy="3200400"/>
          </a:xfrm>
        </p:spPr>
        <p:txBody>
          <a:bodyPr>
            <a:noAutofit/>
          </a:bodyPr>
          <a:lstStyle/>
          <a:p>
            <a:r>
              <a:rPr lang="en-US" sz="6000" dirty="0" smtClean="0"/>
              <a:t>Week 3:</a:t>
            </a:r>
            <a:br>
              <a:rPr lang="en-US" sz="6000" dirty="0" smtClean="0"/>
            </a:br>
            <a:r>
              <a:rPr lang="en-US" sz="6000" dirty="0" smtClean="0"/>
              <a:t>Competition Overview +</a:t>
            </a:r>
            <a:br>
              <a:rPr lang="en-US" sz="6000" dirty="0" smtClean="0"/>
            </a:br>
            <a:r>
              <a:rPr lang="en-US" sz="6000" dirty="0" smtClean="0"/>
              <a:t>Effective teams</a:t>
            </a:r>
            <a:endParaRPr lang="en-CA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4592782"/>
            <a:ext cx="8676222" cy="1905000"/>
          </a:xfrm>
        </p:spPr>
        <p:txBody>
          <a:bodyPr/>
          <a:lstStyle/>
          <a:p>
            <a:r>
              <a:rPr lang="en-US" dirty="0" smtClean="0"/>
              <a:t>03.15.14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220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individual level…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81201"/>
            <a:ext cx="9905998" cy="3810000"/>
          </a:xfrm>
        </p:spPr>
        <p:txBody>
          <a:bodyPr>
            <a:normAutofit fontScale="47500" lnSpcReduction="20000"/>
          </a:bodyPr>
          <a:lstStyle/>
          <a:p>
            <a:r>
              <a:rPr lang="en-US" sz="7300" dirty="0" smtClean="0"/>
              <a:t>First impressions </a:t>
            </a:r>
          </a:p>
          <a:p>
            <a:r>
              <a:rPr lang="en-US" sz="7300" dirty="0" smtClean="0"/>
              <a:t>Be prepared</a:t>
            </a:r>
            <a:r>
              <a:rPr lang="en-CA" sz="7300" dirty="0" smtClean="0"/>
              <a:t> and on time</a:t>
            </a:r>
          </a:p>
          <a:p>
            <a:r>
              <a:rPr lang="en-US" sz="7300" dirty="0" smtClean="0"/>
              <a:t>Be a giver, not a taker</a:t>
            </a:r>
          </a:p>
          <a:p>
            <a:r>
              <a:rPr lang="en-US" sz="7300" dirty="0" smtClean="0"/>
              <a:t>Share knowledge  and help others</a:t>
            </a:r>
          </a:p>
          <a:p>
            <a:r>
              <a:rPr lang="en-US" sz="7300" dirty="0" smtClean="0"/>
              <a:t>Be a PART of the company</a:t>
            </a:r>
          </a:p>
          <a:p>
            <a:r>
              <a:rPr lang="en-US" sz="7300" dirty="0" smtClean="0"/>
              <a:t>Don’t see others as competitors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753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540327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Companies are also responsible for creating a great </a:t>
            </a:r>
            <a:r>
              <a:rPr lang="en-US" sz="6000" b="1" u="sng" dirty="0" smtClean="0"/>
              <a:t>organizational culture</a:t>
            </a:r>
            <a:endParaRPr lang="en-CA" sz="6000" b="1" u="sng" dirty="0"/>
          </a:p>
        </p:txBody>
      </p:sp>
    </p:spTree>
    <p:extLst>
      <p:ext uri="{BB962C8B-B14F-4D97-AF65-F5344CB8AC3E}">
        <p14:creationId xmlns:p14="http://schemas.microsoft.com/office/powerpoint/2010/main" val="347157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071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Brainstorming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Never erase ideas</a:t>
            </a:r>
          </a:p>
          <a:p>
            <a:r>
              <a:rPr lang="en-US" sz="2800" dirty="0" smtClean="0"/>
              <a:t>Don’t put down others</a:t>
            </a:r>
          </a:p>
          <a:p>
            <a:r>
              <a:rPr lang="en-US" sz="2800" dirty="0" smtClean="0"/>
              <a:t>Record EVERYTHING – have one person doing this</a:t>
            </a:r>
            <a:endParaRPr lang="en-CA" sz="2800" dirty="0" smtClean="0"/>
          </a:p>
          <a:p>
            <a:r>
              <a:rPr lang="en-US" sz="2800" dirty="0" smtClean="0"/>
              <a:t>Have a decision criteria</a:t>
            </a:r>
          </a:p>
          <a:p>
            <a:r>
              <a:rPr lang="en-US" sz="2800" dirty="0" smtClean="0"/>
              <a:t>Plan for the next meeting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63217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ideachampions.com/weblogs/brainstor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48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824" y="4247920"/>
            <a:ext cx="8686800" cy="14688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Homework:</a:t>
            </a:r>
            <a:br>
              <a:rPr lang="en-US" dirty="0" smtClean="0"/>
            </a:br>
            <a:r>
              <a:rPr lang="en-US" dirty="0" smtClean="0"/>
              <a:t>1.Create a method of communication</a:t>
            </a:r>
            <a:r>
              <a:rPr lang="en-CA" dirty="0" smtClean="0"/>
              <a:t> with your team</a:t>
            </a:r>
            <a:br>
              <a:rPr lang="en-CA" dirty="0" smtClean="0"/>
            </a:br>
            <a:r>
              <a:rPr lang="en-CA" dirty="0" smtClean="0"/>
              <a:t>2. Pick one business idea.</a:t>
            </a:r>
            <a:br>
              <a:rPr lang="en-CA" dirty="0" smtClean="0"/>
            </a:br>
            <a:r>
              <a:rPr lang="en-CA" dirty="0" smtClean="0"/>
              <a:t>3. Create value proposition.</a:t>
            </a:r>
            <a:br>
              <a:rPr lang="en-CA" dirty="0" smtClean="0"/>
            </a:br>
            <a:r>
              <a:rPr lang="en-CA" dirty="0" smtClean="0"/>
              <a:t>4. Determine customer segment.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578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Competition information</a:t>
            </a:r>
            <a:endParaRPr lang="en-CA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End of may</a:t>
            </a:r>
          </a:p>
          <a:p>
            <a:r>
              <a:rPr lang="en-US" sz="4000" dirty="0" smtClean="0"/>
              <a:t>In front of real business professionals</a:t>
            </a:r>
          </a:p>
          <a:p>
            <a:r>
              <a:rPr lang="en-US" sz="4000" dirty="0" smtClean="0"/>
              <a:t>7 Minute Presentations + 1 Minute Q&amp;A</a:t>
            </a:r>
          </a:p>
          <a:p>
            <a:r>
              <a:rPr lang="en-US" sz="4000" dirty="0" smtClean="0"/>
              <a:t>CASH PRIZE!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46430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97084"/>
            <a:ext cx="12191999" cy="1905000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/>
              <a:t>First place: $200</a:t>
            </a:r>
            <a:br>
              <a:rPr lang="en-US" sz="8800" dirty="0" smtClean="0"/>
            </a:br>
            <a:r>
              <a:rPr lang="en-US" sz="8800" dirty="0" smtClean="0"/>
              <a:t>Second place: $100</a:t>
            </a:r>
            <a:endParaRPr lang="en-CA" sz="8800" dirty="0"/>
          </a:p>
        </p:txBody>
      </p:sp>
    </p:spTree>
    <p:extLst>
      <p:ext uri="{BB962C8B-B14F-4D97-AF65-F5344CB8AC3E}">
        <p14:creationId xmlns:p14="http://schemas.microsoft.com/office/powerpoint/2010/main" val="21601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/>
              <a:t>Your class is your business team</a:t>
            </a:r>
            <a:endParaRPr lang="en-CA" sz="6000" dirty="0"/>
          </a:p>
        </p:txBody>
      </p:sp>
      <p:pic>
        <p:nvPicPr>
          <p:cNvPr id="1026" name="Picture 2" descr="http://www.apih.asia/imagenes/business-te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3259"/>
            <a:ext cx="3574473" cy="296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atelee.co.uk/wp-content/uploads/2011/10/applauding-pres-skill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73" y="2969893"/>
            <a:ext cx="3690851" cy="296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pmedia.o.canada.com/2013/11/dragons-den-img_829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324" y="2969893"/>
            <a:ext cx="4926676" cy="296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3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Any questions?</a:t>
            </a:r>
            <a:endParaRPr lang="en-CA" sz="8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Regarding the competition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293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08581"/>
            <a:ext cx="12192000" cy="14688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Effective Teamwork</a:t>
            </a:r>
            <a:endParaRPr lang="en-CA" sz="9600" dirty="0"/>
          </a:p>
        </p:txBody>
      </p:sp>
    </p:spTree>
    <p:extLst>
      <p:ext uri="{BB962C8B-B14F-4D97-AF65-F5344CB8AC3E}">
        <p14:creationId xmlns:p14="http://schemas.microsoft.com/office/powerpoint/2010/main" val="26408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sabusinessindex.co.za/wp-content/uploads/2014/01/Bad-Habi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5173"/>
            <a:ext cx="12192000" cy="690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94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hdwallpapers.in/walls/the_avengers-w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7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47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Great teams….</a:t>
            </a:r>
            <a:endParaRPr lang="en-CA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Have mutual respect</a:t>
            </a:r>
          </a:p>
          <a:p>
            <a:r>
              <a:rPr lang="en-US" sz="3200" dirty="0" smtClean="0"/>
              <a:t>Great team chemistry</a:t>
            </a:r>
          </a:p>
          <a:p>
            <a:r>
              <a:rPr lang="en-US" sz="3200" dirty="0" smtClean="0"/>
              <a:t>Don’t vote on decisions</a:t>
            </a:r>
          </a:p>
          <a:p>
            <a:r>
              <a:rPr lang="en-US" sz="3200" dirty="0" smtClean="0"/>
              <a:t>Meet in a prepared manner</a:t>
            </a:r>
          </a:p>
          <a:p>
            <a:r>
              <a:rPr lang="en-US" sz="3200" dirty="0" smtClean="0"/>
              <a:t>Unified clear goals</a:t>
            </a:r>
          </a:p>
          <a:p>
            <a:r>
              <a:rPr lang="en-US" sz="3200" dirty="0" smtClean="0"/>
              <a:t>Participation + Listening</a:t>
            </a:r>
          </a:p>
          <a:p>
            <a:r>
              <a:rPr lang="en-US" sz="3200" dirty="0" smtClean="0"/>
              <a:t>Ground rules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96767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88</TotalTime>
  <Words>153</Words>
  <Application>Microsoft Office PowerPoint</Application>
  <PresentationFormat>Widescreen</PresentationFormat>
  <Paragraphs>46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Mesh</vt:lpstr>
      <vt:lpstr>Week 3: Competition Overview + Effective teams</vt:lpstr>
      <vt:lpstr>Competition information</vt:lpstr>
      <vt:lpstr>First place: $200 Second place: $100</vt:lpstr>
      <vt:lpstr>Your class is your business team</vt:lpstr>
      <vt:lpstr>Any questions?</vt:lpstr>
      <vt:lpstr>Effective Teamwork</vt:lpstr>
      <vt:lpstr>PowerPoint Presentation</vt:lpstr>
      <vt:lpstr>PowerPoint Presentation</vt:lpstr>
      <vt:lpstr>Great teams….</vt:lpstr>
      <vt:lpstr>At the individual level…</vt:lpstr>
      <vt:lpstr>Companies are also responsible for creating a great organizational culture</vt:lpstr>
      <vt:lpstr>PowerPoint Presentation</vt:lpstr>
      <vt:lpstr>Brainstorming</vt:lpstr>
      <vt:lpstr>PowerPoint Presentation</vt:lpstr>
      <vt:lpstr>Homework: 1.Create a method of communication with your team 2. Pick one business idea. 3. Create value proposition. 4. Determine customer segment.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3: Competition Overview Organizational Behavior</dc:title>
  <dc:creator>Eric Cho</dc:creator>
  <cp:lastModifiedBy>Eric Cho</cp:lastModifiedBy>
  <cp:revision>11</cp:revision>
  <dcterms:created xsi:type="dcterms:W3CDTF">2014-03-14T05:07:57Z</dcterms:created>
  <dcterms:modified xsi:type="dcterms:W3CDTF">2014-03-16T22:04:26Z</dcterms:modified>
</cp:coreProperties>
</file>