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82424" autoAdjust="0"/>
  </p:normalViewPr>
  <p:slideViewPr>
    <p:cSldViewPr snapToGrid="0">
      <p:cViewPr varScale="1">
        <p:scale>
          <a:sx n="52" d="100"/>
          <a:sy n="52" d="100"/>
        </p:scale>
        <p:origin x="57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Customer Segments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Value Propositions</a:t>
            </a:r>
            <a:br>
              <a:rPr lang="en-US" dirty="0" smtClean="0"/>
            </a:br>
            <a:r>
              <a:rPr lang="en-US" dirty="0" smtClean="0"/>
              <a:t>Channels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03.08.14 – week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11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Forms of Value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237065" y="1951335"/>
            <a:ext cx="3134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Newness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4469" y="3059975"/>
            <a:ext cx="4575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Performance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9724" y="4168616"/>
            <a:ext cx="4927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Customization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3843" y="5426055"/>
            <a:ext cx="7967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“Getting the job done”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111" y="5426055"/>
            <a:ext cx="2444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2295" y="1969591"/>
            <a:ext cx="2159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Brand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43705" y="3030772"/>
            <a:ext cx="183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Price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1569" y="4168616"/>
            <a:ext cx="5012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Risk Reduction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2901" y="1976558"/>
            <a:ext cx="4785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Convenience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9NA3eH4VZzA/StSKK7PXn6I/AAAAAAAAAlA/hnnfb3YoMSk/s1600/au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92" y="1643742"/>
            <a:ext cx="6166830" cy="38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tRNLlY60r3Y/UF7YF6mZjqI/AAAAAAAAAK0/8qrsO9mQU2o/s1600/Walt+Disn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15" y="698817"/>
            <a:ext cx="66294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mblak3.files.wordpress.com/2012/10/menchies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95" y="2013652"/>
            <a:ext cx="10552903" cy="37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xda-developers.com/wp-content/uploads/2011/10/beats-by_dr_dre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15" y="6807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you bring to customers</a:t>
            </a:r>
            <a:endParaRPr lang="en-CA" dirty="0"/>
          </a:p>
        </p:txBody>
      </p:sp>
      <p:pic>
        <p:nvPicPr>
          <p:cNvPr id="7170" name="Picture 2" descr="http://img3.wikia.nocookie.net/__cb20131001044642/disney/images/9/99/Olaf_smiling_at_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15" y="2523808"/>
            <a:ext cx="73152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3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 company communicates with and reaches its customer segments to deliver a value proposition</a:t>
            </a:r>
          </a:p>
          <a:p>
            <a:r>
              <a:rPr lang="en-US" dirty="0" smtClean="0"/>
              <a:t>Sales Force</a:t>
            </a:r>
          </a:p>
          <a:p>
            <a:r>
              <a:rPr lang="en-US" dirty="0" smtClean="0"/>
              <a:t>Web Sales</a:t>
            </a:r>
          </a:p>
          <a:p>
            <a:r>
              <a:rPr lang="en-US" dirty="0" smtClean="0"/>
              <a:t>Own Stores</a:t>
            </a:r>
          </a:p>
          <a:p>
            <a:r>
              <a:rPr lang="en-US" dirty="0" smtClean="0"/>
              <a:t>Partner Stores</a:t>
            </a:r>
          </a:p>
          <a:p>
            <a:r>
              <a:rPr lang="en-US" dirty="0" smtClean="0"/>
              <a:t>Wholesaler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3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hotoblip.com/images/455/grandma-s-version-of-cool-story-b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9" y="1880315"/>
            <a:ext cx="5120063" cy="34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hoknik.com/Portals/18/images/OurWork/design-print/logo-Booster-Ju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48" y="1789633"/>
            <a:ext cx="3532528" cy="35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oxie-dude.com/wp-content/uploads/2012/09/calvinbecomesateena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84" y="1204175"/>
            <a:ext cx="3400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ariqmcom.com/wp-content/uploads/2013/04/yoga-cat-fun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24" y="1204175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“SHARE” some Shared Values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9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22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Brainstorm a need in society, think of products/services to meet that need. Have at least 3 different ideas. </a:t>
            </a:r>
            <a:br>
              <a:rPr lang="en-US" dirty="0" smtClean="0"/>
            </a:br>
            <a:r>
              <a:rPr lang="en-US" dirty="0" smtClean="0"/>
              <a:t>Think of that idea’s customer segment and value proposition!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0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Segments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9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Segments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groups of people and organizations an enterprise aims to reach and serve</a:t>
            </a:r>
          </a:p>
          <a:p>
            <a:r>
              <a:rPr lang="en-US" dirty="0" smtClean="0"/>
              <a:t>Into sections with common needs, common </a:t>
            </a:r>
            <a:r>
              <a:rPr lang="en-US" dirty="0" err="1" smtClean="0"/>
              <a:t>behaviours</a:t>
            </a:r>
            <a:r>
              <a:rPr lang="en-US" dirty="0" smtClean="0"/>
              <a:t>, or other attributes </a:t>
            </a:r>
          </a:p>
          <a:p>
            <a:r>
              <a:rPr lang="en-US" dirty="0" smtClean="0"/>
              <a:t>Focus on some, not all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2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customer segments?</a:t>
            </a:r>
            <a:endParaRPr lang="en-CA" dirty="0"/>
          </a:p>
        </p:txBody>
      </p:sp>
      <p:pic>
        <p:nvPicPr>
          <p:cNvPr id="1026" name="Picture 2" descr="http://chinabevnews.files.wordpress.com/2012/05/redbull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677352"/>
            <a:ext cx="3387085" cy="163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ictoriaexplorer.com/wp-content/uploads/2012/12/forever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9" y="3778489"/>
            <a:ext cx="2746655" cy="27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mactrast.com/wp-content/uploads/2013/09/BlackBerry-Logo-Mobile-2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34" y="1537855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-jbB1gsDj9Vg/UIFP3mIZESI/AAAAAAAAG_8/smfxc2xSjUw/s400/Ni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34" y="4681403"/>
            <a:ext cx="2458323" cy="18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dashe.com/wp-content/uploads/2013/01/lululemon-logo-15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57" y="488889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Customer Segments	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Market – doesn’t segment</a:t>
            </a:r>
          </a:p>
          <a:p>
            <a:r>
              <a:rPr lang="en-US" dirty="0" smtClean="0"/>
              <a:t>Niche Market – Specific customer segments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. A car part manufacturing company targets automobile manufacturers</a:t>
            </a:r>
            <a:endParaRPr lang="en-US" dirty="0"/>
          </a:p>
          <a:p>
            <a:r>
              <a:rPr lang="en-US" dirty="0" smtClean="0"/>
              <a:t>Segmented – segmented between slightly different needs and problems 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. A bank meets needs of people with different income levels differently</a:t>
            </a:r>
          </a:p>
          <a:p>
            <a:r>
              <a:rPr lang="en-US" dirty="0" smtClean="0"/>
              <a:t>Diversified – meeting needs of two different customer segments</a:t>
            </a:r>
          </a:p>
        </p:txBody>
      </p:sp>
    </p:spTree>
    <p:extLst>
      <p:ext uri="{BB962C8B-B14F-4D97-AF65-F5344CB8AC3E}">
        <p14:creationId xmlns:p14="http://schemas.microsoft.com/office/powerpoint/2010/main" val="41633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ettingmoreawesome.com/wp-content/uploads/2011/05/179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04" y="240144"/>
            <a:ext cx="6448425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Propositions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Propositions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reason why customers prefer one company over another; the benefits/values that a company offers to its customers</a:t>
            </a:r>
          </a:p>
          <a:p>
            <a:r>
              <a:rPr lang="en-US" dirty="0" smtClean="0"/>
              <a:t>Usually integrated into slogans</a:t>
            </a:r>
          </a:p>
          <a:p>
            <a:pPr lvl="1"/>
            <a:r>
              <a:rPr lang="en-US" dirty="0" smtClean="0"/>
              <a:t>“Just Do It” – if you buy Nike apparel, it will make you exercise</a:t>
            </a:r>
          </a:p>
          <a:p>
            <a:r>
              <a:rPr lang="en-US" dirty="0" smtClean="0"/>
              <a:t>Persuade customer why they should buy from you</a:t>
            </a:r>
          </a:p>
        </p:txBody>
      </p:sp>
    </p:spTree>
    <p:extLst>
      <p:ext uri="{BB962C8B-B14F-4D97-AF65-F5344CB8AC3E}">
        <p14:creationId xmlns:p14="http://schemas.microsoft.com/office/powerpoint/2010/main" val="9230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 (Ion green design, widescreen)</Template>
  <TotalTime>51</TotalTime>
  <Words>235</Words>
  <Application>Microsoft Office PowerPoint</Application>
  <PresentationFormat>Widescreen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</vt:lpstr>
      <vt:lpstr>Customer Segments Value Propositions Channels</vt:lpstr>
      <vt:lpstr>“SHARE” some Shared Values</vt:lpstr>
      <vt:lpstr>Customer Segments</vt:lpstr>
      <vt:lpstr>Customer Segments</vt:lpstr>
      <vt:lpstr>Which customer segments?</vt:lpstr>
      <vt:lpstr>Types of Customer Segments  </vt:lpstr>
      <vt:lpstr>PowerPoint Presentation</vt:lpstr>
      <vt:lpstr>Value Propositions</vt:lpstr>
      <vt:lpstr>Value Propositions</vt:lpstr>
      <vt:lpstr>Different Forms of Value</vt:lpstr>
      <vt:lpstr>PowerPoint Presentation</vt:lpstr>
      <vt:lpstr>PowerPoint Presentation</vt:lpstr>
      <vt:lpstr>PowerPoint Presentation</vt:lpstr>
      <vt:lpstr>PowerPoint Presentation</vt:lpstr>
      <vt:lpstr>Value you bring to customers</vt:lpstr>
      <vt:lpstr>Channels</vt:lpstr>
      <vt:lpstr>Channels </vt:lpstr>
      <vt:lpstr>PowerPoint Presentation</vt:lpstr>
      <vt:lpstr>PowerPoint Presentation</vt:lpstr>
      <vt:lpstr>Any Questions?</vt:lpstr>
      <vt:lpstr>Homework: Brainstorm a need in society, think of products/services to meet that need. Have at least 3 different ideas.  Think of that idea’s customer segment and value proposition!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Segments Value Propositions Channels</dc:title>
  <dc:creator>Eric Cho</dc:creator>
  <cp:keywords/>
  <cp:lastModifiedBy>Eric Cho</cp:lastModifiedBy>
  <cp:revision>6</cp:revision>
  <cp:lastPrinted>2012-08-15T21:38:02Z</cp:lastPrinted>
  <dcterms:created xsi:type="dcterms:W3CDTF">2014-03-08T07:07:10Z</dcterms:created>
  <dcterms:modified xsi:type="dcterms:W3CDTF">2014-03-08T07:58:11Z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