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9" autoAdjust="0"/>
    <p:restoredTop sz="82424" autoAdjust="0"/>
  </p:normalViewPr>
  <p:slideViewPr>
    <p:cSldViewPr snapToGrid="0">
      <p:cViewPr varScale="1">
        <p:scale>
          <a:sx n="47" d="100"/>
          <a:sy n="47" d="100"/>
        </p:scale>
        <p:origin x="561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2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430213"/>
            <a:ext cx="7423149" cy="5826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8mCf9G9xBU" TargetMode="External"/><Relationship Id="rId2" Type="http://schemas.openxmlformats.org/officeDocument/2006/relationships/hyperlink" Target="http://www.youtube.com/watch?v=T6MhAwQ64c0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Entrepreneurship?</a:t>
            </a:r>
            <a:br>
              <a:rPr lang="en-US" dirty="0" smtClean="0"/>
            </a:br>
            <a:r>
              <a:rPr lang="en-US" dirty="0" smtClean="0"/>
              <a:t>What is </a:t>
            </a:r>
            <a:r>
              <a:rPr lang="en-US" dirty="0" smtClean="0"/>
              <a:t>Shared</a:t>
            </a:r>
            <a:r>
              <a:rPr lang="en-US" dirty="0" smtClean="0"/>
              <a:t> </a:t>
            </a:r>
            <a:r>
              <a:rPr lang="en-US" dirty="0" smtClean="0"/>
              <a:t>Value? 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02.29.14 – Week 1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5: Coin Card	</a:t>
            </a:r>
            <a:endParaRPr lang="en-CA" dirty="0"/>
          </a:p>
        </p:txBody>
      </p:sp>
      <p:pic>
        <p:nvPicPr>
          <p:cNvPr id="6146" name="Picture 2" descr="http://www.slashgear.com/wp-content/uploads/2013/11/gfdsgdf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726" y="2364332"/>
            <a:ext cx="4820323" cy="357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82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 So Far?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893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Shared Value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Any guesses?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2258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Shared Value?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 model = Corporate Social Responsibility (CSR)</a:t>
            </a:r>
          </a:p>
          <a:p>
            <a:r>
              <a:rPr lang="en-US" dirty="0" smtClean="0"/>
              <a:t>Moving beyond tradeoffs</a:t>
            </a:r>
          </a:p>
          <a:p>
            <a:r>
              <a:rPr lang="en-US" dirty="0" smtClean="0"/>
              <a:t>Mutual benefits for both businesses and society</a:t>
            </a:r>
          </a:p>
          <a:p>
            <a:r>
              <a:rPr lang="en-US" dirty="0" smtClean="0"/>
              <a:t>Not just for publicity</a:t>
            </a:r>
          </a:p>
          <a:p>
            <a:r>
              <a:rPr lang="en-US" dirty="0" smtClean="0"/>
              <a:t>More than monetary profits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914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 descr="http://www.stockland.com.au/assets/crs2013/creating-shared-value-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59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 Example 1: Save-On Meats</a:t>
            </a:r>
            <a:endParaRPr lang="en-CA" dirty="0"/>
          </a:p>
        </p:txBody>
      </p:sp>
      <p:pic>
        <p:nvPicPr>
          <p:cNvPr id="8194" name="Picture 2" descr="http://www.insidevancouver.ca/wp-content/uploads/2012/01/Save.IV_.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364" y="2052638"/>
            <a:ext cx="5151047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79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 Example 2: ADIDAS low cost shoes (Bangladesh)</a:t>
            </a:r>
            <a:endParaRPr lang="en-CA" dirty="0"/>
          </a:p>
        </p:txBody>
      </p:sp>
      <p:pic>
        <p:nvPicPr>
          <p:cNvPr id="9222" name="Picture 6" descr="http://i.telegraph.co.uk/multimedia/archive/02063/adidas_2063993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604" y="2052638"/>
            <a:ext cx="6704568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8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one of the following 3 companies and think about how they could create shared value:</a:t>
            </a:r>
            <a:br>
              <a:rPr lang="en-US" dirty="0" smtClean="0"/>
            </a:br>
            <a:r>
              <a:rPr lang="en-US" dirty="0" smtClean="0"/>
              <a:t>1)Nike</a:t>
            </a:r>
            <a:br>
              <a:rPr lang="en-US" dirty="0" smtClean="0"/>
            </a:br>
            <a:r>
              <a:rPr lang="en-US" dirty="0" smtClean="0"/>
              <a:t>2)Forever 21</a:t>
            </a:r>
            <a:br>
              <a:rPr lang="en-US" dirty="0" smtClean="0"/>
            </a:br>
            <a:r>
              <a:rPr lang="en-US" dirty="0" smtClean="0"/>
              <a:t>3)</a:t>
            </a:r>
            <a:r>
              <a:rPr lang="en-US" dirty="0" err="1" smtClean="0"/>
              <a:t>Menchies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177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 Find 2 examples of shared values. Must have in writing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211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519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Entrepreneurship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425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smtClean="0"/>
              <a:t>“Entrepreneurship </a:t>
            </a:r>
            <a:r>
              <a:rPr lang="en-CA" sz="3200" dirty="0"/>
              <a:t>is identifying an issue or need in society, and creating a new innovative product or service to solve this issue or need. With this new product or service, a business is created. Unlike traditional businesses, entrepreneurs also focus on how they change the world, and not just profits</a:t>
            </a:r>
            <a:r>
              <a:rPr lang="en-CA" sz="3200" dirty="0" smtClean="0"/>
              <a:t>.” </a:t>
            </a:r>
            <a:endParaRPr lang="en-CA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you think of examples?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514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Examples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Video on Entrepreneurship - </a:t>
            </a:r>
            <a:r>
              <a:rPr lang="en-CA" u="sng" dirty="0">
                <a:hlinkClick r:id="rId2"/>
              </a:rPr>
              <a:t>http://www.youtube.com/watch?v=T6MhAwQ64c0</a:t>
            </a:r>
            <a:endParaRPr lang="en-CA" dirty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Example of Youth Entrepreneurs - </a:t>
            </a:r>
            <a:r>
              <a:rPr lang="en-CA" u="sng" dirty="0">
                <a:hlinkClick r:id="rId3"/>
              </a:rPr>
              <a:t>http://www.youtube.com/watch?v=08mCf9G9xBU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337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452718"/>
            <a:ext cx="9404723" cy="1400530"/>
          </a:xfrm>
        </p:spPr>
        <p:txBody>
          <a:bodyPr/>
          <a:lstStyle/>
          <a:p>
            <a:r>
              <a:rPr lang="en-US" dirty="0" smtClean="0"/>
              <a:t>Famous Entrepreneurs</a:t>
            </a:r>
            <a:endParaRPr lang="en-CA" dirty="0"/>
          </a:p>
        </p:txBody>
      </p:sp>
      <p:pic>
        <p:nvPicPr>
          <p:cNvPr id="1026" name="Picture 2" descr="http://tabtimes.com/ckfinder/userfiles/images/TWIT/Steve-Job-Ip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288" y="2530105"/>
            <a:ext cx="3682405" cy="298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ifenews.com/wp-content/uploads/2014/02/markzuckerberg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261" y="2530105"/>
            <a:ext cx="4310855" cy="298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b/bd/Dts_news_bill_gates_wikiped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115" y="2528890"/>
            <a:ext cx="2079370" cy="298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0/07/Brian_Wo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485" y="2528891"/>
            <a:ext cx="2899954" cy="29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19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I Do, Now I Don’t</a:t>
            </a:r>
            <a:endParaRPr lang="en-CA" dirty="0"/>
          </a:p>
        </p:txBody>
      </p:sp>
      <p:pic>
        <p:nvPicPr>
          <p:cNvPr id="2052" name="Picture 4" descr="https://www.idonowidont.com/splash2/images/I-Do-Now-I-Don't_website_about_company_righ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2521744"/>
            <a:ext cx="46672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0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Rent-A-Goat</a:t>
            </a:r>
            <a:endParaRPr lang="en-CA" dirty="0"/>
          </a:p>
        </p:txBody>
      </p:sp>
      <p:pic>
        <p:nvPicPr>
          <p:cNvPr id="3074" name="Picture 2" descr="http://img2.owned.com/media/images/1/0/8/6/10866/stop_it_goat_your_stoned_5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985" y="2052638"/>
            <a:ext cx="5565806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90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3: Pet Loo</a:t>
            </a:r>
            <a:endParaRPr lang="en-CA" dirty="0"/>
          </a:p>
        </p:txBody>
      </p:sp>
      <p:pic>
        <p:nvPicPr>
          <p:cNvPr id="4098" name="Picture 2" descr="http://prettyfluffy.com/wp-content/uploads/2011/01/pet-lo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491" y="2052638"/>
            <a:ext cx="6522793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81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4: The Game Face	</a:t>
            </a:r>
            <a:endParaRPr lang="en-CA" dirty="0"/>
          </a:p>
        </p:txBody>
      </p:sp>
      <p:pic>
        <p:nvPicPr>
          <p:cNvPr id="5124" name="Picture 4" descr="http://markcubancompanies.com/assets/portfolio/large/GameFace_Slid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537" y="2052638"/>
            <a:ext cx="5244702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22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78CBB3-73F7-4AE4-8F66-D704F33A81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plan presentation (Ion green design, widescreen)</Template>
  <TotalTime>670</TotalTime>
  <Words>213</Words>
  <Application>Microsoft Office PowerPoint</Application>
  <PresentationFormat>Widescreen</PresentationFormat>
  <Paragraphs>29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Ion</vt:lpstr>
      <vt:lpstr>What is Entrepreneurship? What is Shared Value? </vt:lpstr>
      <vt:lpstr>Entrepreneurship</vt:lpstr>
      <vt:lpstr>“Entrepreneurship is identifying an issue or need in society, and creating a new innovative product or service to solve this issue or need. With this new product or service, a business is created. Unlike traditional businesses, entrepreneurs also focus on how they change the world, and not just profits.” </vt:lpstr>
      <vt:lpstr>Video Examples</vt:lpstr>
      <vt:lpstr>Famous Entrepreneurs</vt:lpstr>
      <vt:lpstr>Example 1: I Do, Now I Don’t</vt:lpstr>
      <vt:lpstr>Example 2: Rent-A-Goat</vt:lpstr>
      <vt:lpstr>Example 3: Pet Loo</vt:lpstr>
      <vt:lpstr>Example 4: The Game Face </vt:lpstr>
      <vt:lpstr>Example 5: Coin Card </vt:lpstr>
      <vt:lpstr>Any Questions So Far?</vt:lpstr>
      <vt:lpstr>Shared Value</vt:lpstr>
      <vt:lpstr>What is Shared Value?</vt:lpstr>
      <vt:lpstr>PowerPoint Presentation</vt:lpstr>
      <vt:lpstr>SV Example 1: Save-On Meats</vt:lpstr>
      <vt:lpstr>SV Example 2: ADIDAS low cost shoes (Bangladesh)</vt:lpstr>
      <vt:lpstr>Pick one of the following 3 companies and think about how they could create shared value: 1)Nike 2)Forever 21 3)Menchies</vt:lpstr>
      <vt:lpstr>Homework: Find 2 examples of shared values. Must have in writing</vt:lpstr>
      <vt:lpstr>Any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Entrepreneurship? What is Social Value?</dc:title>
  <dc:creator>Eric Cho</dc:creator>
  <cp:keywords/>
  <cp:lastModifiedBy>Eric Cho</cp:lastModifiedBy>
  <cp:revision>11</cp:revision>
  <cp:lastPrinted>2012-08-15T21:38:02Z</cp:lastPrinted>
  <dcterms:created xsi:type="dcterms:W3CDTF">2014-03-01T06:25:23Z</dcterms:created>
  <dcterms:modified xsi:type="dcterms:W3CDTF">2014-03-02T03:14:27Z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TC034172229991</vt:lpwstr>
  </property>
</Properties>
</file>